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11F2-04B1-4FEA-8724-2EC477A9A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999C9-CFBC-4253-9339-509D36657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2C6AB-0D94-4D2B-A526-ADF5E36A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D0A0B-0399-433D-9AF3-0F587339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DE3A6-9E08-4D44-AA3F-F1012C70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7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82C8-5842-4BCE-92DD-E452FB15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7E916-9C43-46D9-9BE8-754584BF4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D156-4D14-49D9-B85F-D1EA0956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27A6A-F4AE-47C8-A50B-4ED50D7B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AEAAB-48D2-4903-B603-4E2E5847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3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EA7F1B-BB99-4B89-BC34-DB55A4920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6D96C-0BB6-4026-95F8-81768AC0A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8B5E1-388A-43EC-8C98-D47C8C0A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29D4E-B6E0-431B-BB5F-0F52627F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08FFB-957B-4851-82A2-4B1E9A85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BFF7-1980-42E2-A759-A4219D7B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7031C-4C02-4EBE-9DF3-B119513AE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2DA04-FCF1-4EF7-9207-4011406E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992F8-57DF-4FBF-96E3-A56082CC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6819C-19D6-44C1-929D-3BB85943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4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5073-AFB8-414C-980B-BF99CDCC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2A868-D7DA-4F4E-B105-4FF2F5E4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9324F-7DA3-4E96-B78C-808514E8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5C394-51C7-4DCC-B7EE-D4C53D1E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A308D-62C6-4FB8-88F2-14886370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4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0342-125C-4DFA-987D-97712BD4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E7DF7-2929-4DEB-A499-2E72DAB7F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F78E1-3045-4774-9DDD-825CDDCA7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3A669-263F-4A0B-8491-D819AAC3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4AF1A-EF1F-43C5-A9DC-DD1C5AFA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2D01E-D828-4A5C-96E4-17C92D5C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B736-83C0-4499-A78C-24A785E9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EE8C6-D293-4D7A-AE2E-55EC8DBE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0D842-BEF9-4CD0-8EE4-7650FD0FE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B0DCE-ED03-4D95-AB0F-3919CEB0A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FAA88-DB7C-49CA-AFE1-A1D313E95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71AA01-6A46-419C-B9A8-DB892347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4D4BF-2C79-480C-A3B9-B24E3D31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D2C951-C5DE-496A-A9E4-0200F369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E3676-42C3-4502-8C59-47BC7970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E0061-8C6F-4862-98E1-23B98941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9D7E0-9F09-42E7-A8F7-3D08A7A9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1F58B-E13A-41A8-81EC-E9E4935E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7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CAB6D-4CD8-4CF5-8A88-E5D82A9D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F54B5-1778-4FA5-B5A7-3B92AEB9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6E563-E006-4151-8C60-93C57F77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2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7232-10D8-4F8B-9A5B-631B0DD4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BBCA1-E26B-4D1C-8A8E-35CDA616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DB560-3F5B-4D4B-BC8B-7CBF8316C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755E5-4605-4E85-AC2E-3D59A92C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B62A6-0E3F-4B10-ACF2-E97D7F32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498DD-759C-451C-BAD4-560D956B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F01B-44A5-4E0E-93D9-9B562A6F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5BA45-3875-4B3B-AF5C-B2BEAB28F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1882B-F10D-4FC8-9DC6-801BB8542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1E702-9FB1-4AE0-A547-A10BD4AC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3C700-7DA0-423E-860E-66186396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340ED-9FC5-4CC3-BAF5-E00EFE20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1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4E96F7-9580-493F-B208-1045BCED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5388D-64EB-4486-859A-8F4B5971E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64CD-E62E-41A6-817F-F6E361DF7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340F-33C7-4D92-BAB8-E66C5813877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343D3-CC42-43AF-AB60-B9BEC8ADD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76D57-8A50-446B-9436-69A5F4799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A8428-32C2-407E-88BF-2E7A6827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4.mp4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7" Type="http://schemas.openxmlformats.org/officeDocument/2006/relationships/image" Target="../media/image6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6.mp4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p4"/><Relationship Id="rId7" Type="http://schemas.openxmlformats.org/officeDocument/2006/relationships/image" Target="../media/image8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8.mp4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p4"/><Relationship Id="rId7" Type="http://schemas.openxmlformats.org/officeDocument/2006/relationships/image" Target="../media/image10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10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6BD0-9040-48B1-B6BF-19993D93A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Brainstem Test for Brain Death Determination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F19AA-D80E-430E-8D30-959049B92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6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CFC3B6-A8E4-42E3-A5BC-90E9C9B4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Cold Caloric Testing </a:t>
            </a:r>
            <a:br>
              <a:rPr lang="en-US" dirty="0"/>
            </a:br>
            <a:r>
              <a:rPr lang="en-US" dirty="0"/>
              <a:t>(Oculovestibular response)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FA7D69-8435-4855-AF3F-1EAE81A00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Absent Response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66BFC6-E3BF-40DC-82B9-1CB5CEB48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Normal Response</a:t>
            </a:r>
          </a:p>
        </p:txBody>
      </p:sp>
      <p:pic>
        <p:nvPicPr>
          <p:cNvPr id="7" name="absent cold caloric test response.mp4" descr="absent cold caloric test response.mp4">
            <a:hlinkClick r:id="" action="ppaction://media"/>
            <a:extLst>
              <a:ext uri="{FF2B5EF4-FFF2-40B4-BE49-F238E27FC236}">
                <a16:creationId xmlns:a16="http://schemas.microsoft.com/office/drawing/2014/main" id="{C94747A0-00C2-DC4A-8BD9-79C9CF37CC86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7750" y="2505075"/>
            <a:ext cx="4743450" cy="3684588"/>
          </a:xfrm>
        </p:spPr>
      </p:pic>
      <p:pic>
        <p:nvPicPr>
          <p:cNvPr id="13" name="Normal cold caloric test response.mp4" descr="Normal cold caloric test response.mp4">
            <a:hlinkClick r:id="" action="ppaction://media"/>
            <a:extLst>
              <a:ext uri="{FF2B5EF4-FFF2-40B4-BE49-F238E27FC236}">
                <a16:creationId xmlns:a16="http://schemas.microsoft.com/office/drawing/2014/main" id="{5CECB906-FC99-E740-9DBE-0445B4C42FCE}"/>
              </a:ext>
            </a:extLst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10325" y="2505075"/>
            <a:ext cx="4705350" cy="3684588"/>
          </a:xfrm>
        </p:spPr>
      </p:pic>
    </p:spTree>
    <p:extLst>
      <p:ext uri="{BB962C8B-B14F-4D97-AF65-F5344CB8AC3E}">
        <p14:creationId xmlns:p14="http://schemas.microsoft.com/office/powerpoint/2010/main" val="26663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6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7A576C-4DAF-4490-8BC6-1F70A4A4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Pupillary Reflex Testing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788A08-8985-4415-A390-0465A75EE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Absent Pupillary response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3B540-A85C-4E5E-A964-E6D244802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Normal Response</a:t>
            </a:r>
          </a:p>
        </p:txBody>
      </p:sp>
      <p:pic>
        <p:nvPicPr>
          <p:cNvPr id="8" name="Pupil response absent or abnormal.mp4" descr="Pupil response absent or abnormal.mp4">
            <a:hlinkClick r:id="" action="ppaction://media"/>
            <a:extLst>
              <a:ext uri="{FF2B5EF4-FFF2-40B4-BE49-F238E27FC236}">
                <a16:creationId xmlns:a16="http://schemas.microsoft.com/office/drawing/2014/main" id="{226BC6C1-5056-614D-A03D-3D6857F149E1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9488" y="2505075"/>
            <a:ext cx="4879975" cy="3684588"/>
          </a:xfrm>
        </p:spPr>
      </p:pic>
      <p:pic>
        <p:nvPicPr>
          <p:cNvPr id="12" name="Pupil response Normal.mp4" descr="Pupil response Normal.mp4">
            <a:hlinkClick r:id="" action="ppaction://media"/>
            <a:extLst>
              <a:ext uri="{FF2B5EF4-FFF2-40B4-BE49-F238E27FC236}">
                <a16:creationId xmlns:a16="http://schemas.microsoft.com/office/drawing/2014/main" id="{9F8D4F0D-E3DC-844E-9FD9-8AA1E2593913}"/>
              </a:ext>
            </a:extLst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86488" y="2505075"/>
            <a:ext cx="5153025" cy="3684588"/>
          </a:xfrm>
        </p:spPr>
      </p:pic>
    </p:spTree>
    <p:extLst>
      <p:ext uri="{BB962C8B-B14F-4D97-AF65-F5344CB8AC3E}">
        <p14:creationId xmlns:p14="http://schemas.microsoft.com/office/powerpoint/2010/main" val="3060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1C60-A222-481B-B593-F1F46499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Corneal Reflex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CB395-CC33-4779-9A3A-72666015A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Absent response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728AB-39F5-4EA3-8F46-E77421AF0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Normal Response</a:t>
            </a:r>
          </a:p>
        </p:txBody>
      </p:sp>
      <p:pic>
        <p:nvPicPr>
          <p:cNvPr id="7" name="Absent Corneal response.mp4" descr="Absent Corneal response.mp4">
            <a:hlinkClick r:id="" action="ppaction://media"/>
            <a:extLst>
              <a:ext uri="{FF2B5EF4-FFF2-40B4-BE49-F238E27FC236}">
                <a16:creationId xmlns:a16="http://schemas.microsoft.com/office/drawing/2014/main" id="{6F420E18-C61F-7748-A663-2B0DCE9B6E4C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825" y="2505075"/>
            <a:ext cx="4811713" cy="3684588"/>
          </a:xfrm>
        </p:spPr>
      </p:pic>
      <p:pic>
        <p:nvPicPr>
          <p:cNvPr id="12" name="Normal Corneal response.mp4" descr="Normal Corneal response.mp4">
            <a:hlinkClick r:id="" action="ppaction://media"/>
            <a:extLst>
              <a:ext uri="{FF2B5EF4-FFF2-40B4-BE49-F238E27FC236}">
                <a16:creationId xmlns:a16="http://schemas.microsoft.com/office/drawing/2014/main" id="{53214152-BBA8-1143-A713-B954758A2F1B}"/>
              </a:ext>
            </a:extLst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5400" y="2505075"/>
            <a:ext cx="4776788" cy="3684588"/>
          </a:xfrm>
        </p:spPr>
      </p:pic>
    </p:spTree>
    <p:extLst>
      <p:ext uri="{BB962C8B-B14F-4D97-AF65-F5344CB8AC3E}">
        <p14:creationId xmlns:p14="http://schemas.microsoft.com/office/powerpoint/2010/main" val="6870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238A-9C13-45F6-9C7F-4A6B250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Doll’s Eye Testing (Oculocephalic reflex)</a:t>
            </a:r>
            <a:br>
              <a:rPr lang="en-US" dirty="0"/>
            </a:br>
            <a:r>
              <a:rPr lang="en-US" dirty="0"/>
              <a:t>*</a:t>
            </a:r>
            <a:r>
              <a:rPr lang="en-US" sz="2700" dirty="0"/>
              <a:t>Do not attempt if with suspected or confirmed cervical spine injury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BA7E3-41B5-4E1E-B3A3-85107C55E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Abnormal response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D1677A-4D5A-4B99-82BF-7045BBEC4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Normal Response</a:t>
            </a:r>
          </a:p>
        </p:txBody>
      </p:sp>
      <p:pic>
        <p:nvPicPr>
          <p:cNvPr id="7" name="Absent oculocephalic response.mp4" descr="Absent oculocephalic response.mp4">
            <a:hlinkClick r:id="" action="ppaction://media"/>
            <a:extLst>
              <a:ext uri="{FF2B5EF4-FFF2-40B4-BE49-F238E27FC236}">
                <a16:creationId xmlns:a16="http://schemas.microsoft.com/office/drawing/2014/main" id="{239057B0-6E6F-3D49-A6DB-9CEEA5A99448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525" y="2505075"/>
            <a:ext cx="4786313" cy="3684588"/>
          </a:xfrm>
        </p:spPr>
      </p:pic>
      <p:pic>
        <p:nvPicPr>
          <p:cNvPr id="12" name="Normal Oculocephalic response.mp4" descr="Normal Oculocephalic response.mp4">
            <a:hlinkClick r:id="" action="ppaction://media"/>
            <a:extLst>
              <a:ext uri="{FF2B5EF4-FFF2-40B4-BE49-F238E27FC236}">
                <a16:creationId xmlns:a16="http://schemas.microsoft.com/office/drawing/2014/main" id="{079A7BE7-7F16-7D4E-BC60-CEB435604FF0}"/>
              </a:ext>
            </a:extLst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1275" y="2505075"/>
            <a:ext cx="4743450" cy="3684588"/>
          </a:xfrm>
        </p:spPr>
      </p:pic>
    </p:spTree>
    <p:extLst>
      <p:ext uri="{BB962C8B-B14F-4D97-AF65-F5344CB8AC3E}">
        <p14:creationId xmlns:p14="http://schemas.microsoft.com/office/powerpoint/2010/main" val="22477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AE2D-196A-4854-8B38-B258851C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Gag Reflex Testing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56EC30-AEF8-44D3-88C2-FFB19AEAB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Absent Response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B68182-AFD4-4B86-8974-92411115D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Normal Response</a:t>
            </a:r>
          </a:p>
        </p:txBody>
      </p:sp>
      <p:pic>
        <p:nvPicPr>
          <p:cNvPr id="5" name="Absent Gag Response.mp4" descr="Absent Gag Response.mp4">
            <a:hlinkClick r:id="" action="ppaction://media"/>
            <a:extLst>
              <a:ext uri="{FF2B5EF4-FFF2-40B4-BE49-F238E27FC236}">
                <a16:creationId xmlns:a16="http://schemas.microsoft.com/office/drawing/2014/main" id="{6F706EB8-E93D-ED40-A3A4-8F506418F8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413" y="2505075"/>
            <a:ext cx="4810125" cy="3684588"/>
          </a:xfrm>
        </p:spPr>
      </p:pic>
      <p:pic>
        <p:nvPicPr>
          <p:cNvPr id="12" name="Normal Gag Response.mp4" descr="Normal Gag Response.mp4">
            <a:hlinkClick r:id="" action="ppaction://media"/>
            <a:extLst>
              <a:ext uri="{FF2B5EF4-FFF2-40B4-BE49-F238E27FC236}">
                <a16:creationId xmlns:a16="http://schemas.microsoft.com/office/drawing/2014/main" id="{390F0B7D-4A69-8348-99A4-E2CB30A74815}"/>
              </a:ext>
            </a:extLst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07150" y="2505075"/>
            <a:ext cx="4713288" cy="3684588"/>
          </a:xfrm>
        </p:spPr>
      </p:pic>
    </p:spTree>
    <p:extLst>
      <p:ext uri="{BB962C8B-B14F-4D97-AF65-F5344CB8AC3E}">
        <p14:creationId xmlns:p14="http://schemas.microsoft.com/office/powerpoint/2010/main" val="34204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64</Words>
  <Application>Microsoft Macintosh PowerPoint</Application>
  <PresentationFormat>Widescreen</PresentationFormat>
  <Paragraphs>16</Paragraphs>
  <Slides>6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Brainstem Test for Brain Death Determination</vt:lpstr>
      <vt:lpstr>Cold Caloric Testing  (Oculovestibular response)</vt:lpstr>
      <vt:lpstr>Pupillary Reflex Testing</vt:lpstr>
      <vt:lpstr>Corneal Reflex Testing</vt:lpstr>
      <vt:lpstr>Doll’s Eye Testing (Oculocephalic reflex) *Do not attempt if with suspected or confirmed cervical spine injury</vt:lpstr>
      <vt:lpstr>Gag Reflex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Brainstem Test for Brain Death Determination</dc:title>
  <dc:creator>Julius Gene Latorre</dc:creator>
  <cp:lastModifiedBy>Weizhen Tu</cp:lastModifiedBy>
  <cp:revision>5</cp:revision>
  <dcterms:created xsi:type="dcterms:W3CDTF">2021-02-18T23:57:31Z</dcterms:created>
  <dcterms:modified xsi:type="dcterms:W3CDTF">2021-03-08T16:40:53Z</dcterms:modified>
</cp:coreProperties>
</file>